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4" r:id="rId5"/>
    <p:sldId id="266" r:id="rId6"/>
    <p:sldId id="258" r:id="rId7"/>
    <p:sldId id="267" r:id="rId8"/>
    <p:sldId id="263" r:id="rId9"/>
    <p:sldId id="268" r:id="rId10"/>
    <p:sldId id="259" r:id="rId11"/>
    <p:sldId id="269" r:id="rId12"/>
    <p:sldId id="262" r:id="rId13"/>
    <p:sldId id="270" r:id="rId14"/>
    <p:sldId id="261" r:id="rId15"/>
    <p:sldId id="271" r:id="rId16"/>
    <p:sldId id="260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106B4A3-4212-4E39-93DE-E053E8F69C28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106B4A3-4212-4E39-93DE-E053E8F69C28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752600"/>
            <a:ext cx="8062912" cy="1470025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Word List REVIEW: ab-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352800"/>
            <a:ext cx="8062912" cy="17526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away from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2029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away from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location; not present; gone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8093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b="1" dirty="0" smtClean="0"/>
              <a:t>absent</a:t>
            </a:r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away from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location; not present; gone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7116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refrain from; to stay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away from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participating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535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b="1" dirty="0" smtClean="0"/>
              <a:t>abstain</a:t>
            </a:r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refrain from; to stay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away from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participating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950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set moisture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away from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area by soaking up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5679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b="1" dirty="0" smtClean="0"/>
              <a:t>absorb</a:t>
            </a:r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set moisture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away from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area by soaking up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435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set free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away from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guilt or obligation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848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b="1" dirty="0" smtClean="0"/>
              <a:t>absolve</a:t>
            </a:r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set free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away from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guilt or obligation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4268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take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someone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by force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7243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b="1" dirty="0" smtClean="0"/>
              <a:t>abduct</a:t>
            </a:r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take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someone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by force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0891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ridiculous; unbelievable;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away from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reality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232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b="1" dirty="0" smtClean="0"/>
              <a:t>absurd</a:t>
            </a:r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ridiculous; unbelievable;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away from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reality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535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sudden break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away from 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something; unexpected change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6957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b="1" dirty="0" smtClean="0"/>
              <a:t>abrupt</a:t>
            </a:r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sudden break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away from 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something; unexpected change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0982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away from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 thing; not obvious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0789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b="1" dirty="0" smtClean="0"/>
              <a:t>abstract</a:t>
            </a:r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away from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 thing; not obvious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183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38</TotalTime>
  <Words>143</Words>
  <Application>Microsoft Office PowerPoint</Application>
  <PresentationFormat>On-screen Show (4:3)</PresentationFormat>
  <Paragraphs>26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Verve</vt:lpstr>
      <vt:lpstr>Word List REVIEW: ab-</vt:lpstr>
      <vt:lpstr>PowerPoint Presentation</vt:lpstr>
      <vt:lpstr>abduct</vt:lpstr>
      <vt:lpstr>PowerPoint Presentation</vt:lpstr>
      <vt:lpstr>absurd</vt:lpstr>
      <vt:lpstr>PowerPoint Presentation</vt:lpstr>
      <vt:lpstr>abrupt</vt:lpstr>
      <vt:lpstr>PowerPoint Presentation</vt:lpstr>
      <vt:lpstr>abstract</vt:lpstr>
      <vt:lpstr>PowerPoint Presentation</vt:lpstr>
      <vt:lpstr>absent</vt:lpstr>
      <vt:lpstr>PowerPoint Presentation</vt:lpstr>
      <vt:lpstr>abstain</vt:lpstr>
      <vt:lpstr>PowerPoint Presentation</vt:lpstr>
      <vt:lpstr>absorb</vt:lpstr>
      <vt:lpstr>PowerPoint Presentation</vt:lpstr>
      <vt:lpstr>absolve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ab-</dc:title>
  <dc:creator>Brigitta Post</dc:creator>
  <cp:lastModifiedBy>Brigitta Post</cp:lastModifiedBy>
  <cp:revision>9</cp:revision>
  <dcterms:created xsi:type="dcterms:W3CDTF">2015-07-20T12:08:48Z</dcterms:created>
  <dcterms:modified xsi:type="dcterms:W3CDTF">2020-02-12T23:39:51Z</dcterms:modified>
</cp:coreProperties>
</file>